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3665"/>
    <a:srgbClr val="027F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407"/>
    <p:restoredTop sz="95775"/>
  </p:normalViewPr>
  <p:slideViewPr>
    <p:cSldViewPr snapToGrid="0">
      <p:cViewPr varScale="1">
        <p:scale>
          <a:sx n="110" d="100"/>
          <a:sy n="110" d="100"/>
        </p:scale>
        <p:origin x="15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D1FDD-0795-D240-24BF-07561FDB3D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078254-CD6F-A335-2267-6437618743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A39B2-A9FC-39D2-B06E-33EB7B934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812D-EC7E-AE4C-8144-B78160FDEBB8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B417A-986D-C6FA-A3F1-70E8F5AB1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3C1B5-0660-700D-5BCF-0A40DEC40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B29F-31E7-AD42-8E1B-7E9B399A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58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CBCD9-449E-8168-2039-0309732C8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92822-AFB5-99F4-C448-9FF4126E2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685D7-9116-513D-37FC-812A74EC5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812D-EC7E-AE4C-8144-B78160FDEBB8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2253C-95B7-91C9-90C2-FEDE41A80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657E2-A41B-7BBB-3D44-CEC8397DA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B29F-31E7-AD42-8E1B-7E9B399A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573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571F4-9230-0726-0349-899AEEF01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43482-8C2B-F84C-5E24-3C76999D7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79DBC-5EC0-01B2-18D7-4B1363415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812D-EC7E-AE4C-8144-B78160FDEBB8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5C64A-78BD-454D-E015-CC3EB6A62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82A32-F1F5-578F-BCCE-953809798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B29F-31E7-AD42-8E1B-7E9B399A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66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96A08-29DB-3FE3-B88D-89A08826A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23361-3AD8-1A5D-1563-7E4EB883C7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FA156-8E15-0A48-E53B-18E349D40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94D3F5-86FD-CE4A-77A1-E5F8A7F57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812D-EC7E-AE4C-8144-B78160FDEBB8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DB982-C2E9-6463-B9F5-9853248C8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93FC8-D80D-4BB8-674D-2E5B69970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B29F-31E7-AD42-8E1B-7E9B399A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29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A1450-1D3C-54C9-054A-B1DE954C4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B05FD-AEC2-DEC4-267C-444EFB1FF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86108-1C34-991C-4741-0AF4CA8C2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8DC52F-ECA2-CF37-C26C-0C58E112C3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98EFF6-1D32-661E-9A0D-98C80F4A60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0EEAA7-9FA9-DD8B-FC27-BBABBDE0D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812D-EC7E-AE4C-8144-B78160FDEBB8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04963F-6C59-DD60-BC40-D0CC0A705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BFE13F-AE1E-61DC-3F81-C7416C637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B29F-31E7-AD42-8E1B-7E9B399A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3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DC590-D66E-4A45-B535-D96737883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04ACC4-6F0C-191F-64F6-9E9E5325D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812D-EC7E-AE4C-8144-B78160FDEBB8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00CB2-1F2A-EEA2-E7AD-808776FD5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2DE389-E6C8-12A5-7D0D-A0DA90B46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B29F-31E7-AD42-8E1B-7E9B399A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183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FE19FC-F1F1-EDD4-6615-E61EDED57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812D-EC7E-AE4C-8144-B78160FDEBB8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79D5FB-96BF-E274-AB83-22B11087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4B297D-71D2-F85B-C5B0-E8EA28C53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B29F-31E7-AD42-8E1B-7E9B399A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29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325BE-A4E1-AD7D-1FE9-598C917EB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82F58-D6AC-7F37-C2D3-CC604A9B8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62892-680C-0939-657F-E04877AF59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C74A1-DE6B-E7DC-2513-E73D6652A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812D-EC7E-AE4C-8144-B78160FDEBB8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C500B1-B8B4-C7A5-F4E1-D31C393A1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47A1DB-2D43-825B-88D6-85A40718A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B29F-31E7-AD42-8E1B-7E9B399A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46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846E6-2529-0E44-43FC-697E7E228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8205CF-9723-E05C-69B3-7065A0982D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900A1-9260-DE60-5B6B-AC16CC8BFD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BA5390-B6F2-BB37-AF1D-37AF77947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812D-EC7E-AE4C-8144-B78160FDEBB8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7F315F-6484-8643-1501-E443A181C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649747-B757-4AE1-74E8-F8287FC83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B29F-31E7-AD42-8E1B-7E9B399A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01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E0BAD-D392-9BA8-3926-3453C978B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FD3C11-95D7-955D-1E56-4B933D0354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34F5A-6D26-8D7B-8672-AD088FDCD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812D-EC7E-AE4C-8144-B78160FDEBB8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05C57-9286-C29E-E16C-2F1DE5A9D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5821B-710E-FE18-E880-7F873B170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B29F-31E7-AD42-8E1B-7E9B399A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57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62C718-5E23-A096-F347-5F4D9302AC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5482E6-4BCD-9799-0AB3-65315A48DA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FA19F-5E76-0FCD-12C8-6C5ADF8E1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812D-EC7E-AE4C-8144-B78160FDEBB8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3C9B3-B4AE-AB55-DDCD-FB81ED2C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0AE4E-3226-0F81-60FE-AAB098B7D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B29F-31E7-AD42-8E1B-7E9B399A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22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943D37-F668-1FCD-B3E1-2ABEB2F60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A4DB8-5ACF-0157-10A8-87449E3E9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4837B-1F36-CD49-CCC7-622E6F97E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1812D-EC7E-AE4C-8144-B78160FDEBB8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0841B-A0EA-FC5B-4A19-2D9A8E0811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B3EBB-1404-F6C0-DFC3-6C13ACCFA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9B29F-31E7-AD42-8E1B-7E9B399A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6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erson wearing glasses and smiling&#10;&#10;Description automatically generated">
            <a:extLst>
              <a:ext uri="{FF2B5EF4-FFF2-40B4-BE49-F238E27FC236}">
                <a16:creationId xmlns:a16="http://schemas.microsoft.com/office/drawing/2014/main" id="{628FD575-31C2-9769-83DC-EECF788B7F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163"/>
          <a:stretch/>
        </p:blipFill>
        <p:spPr>
          <a:xfrm>
            <a:off x="6826526" y="565759"/>
            <a:ext cx="4910206" cy="57204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648A6E-8815-5115-9B57-F2BFA3802B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0961" y="804296"/>
            <a:ext cx="7199453" cy="889855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1E3665"/>
                </a:solidFill>
                <a:latin typeface="Trade Gothic Next Cond" panose="020F0502020204030204" pitchFamily="34" charset="0"/>
                <a:cs typeface="Trade Gothic Next Cond" panose="020F0502020204030204" pitchFamily="34" charset="0"/>
              </a:rPr>
              <a:t>MSE-</a:t>
            </a:r>
            <a:r>
              <a:rPr lang="en-US" sz="4400" b="1" dirty="0" err="1">
                <a:solidFill>
                  <a:srgbClr val="1E3665"/>
                </a:solidFill>
                <a:latin typeface="Trade Gothic Next Cond" panose="020F0502020204030204" pitchFamily="34" charset="0"/>
                <a:cs typeface="Trade Gothic Next Cond" panose="020F0502020204030204" pitchFamily="34" charset="0"/>
              </a:rPr>
              <a:t>BioMC</a:t>
            </a:r>
            <a:r>
              <a:rPr lang="en-US" sz="4400" b="1" dirty="0">
                <a:solidFill>
                  <a:srgbClr val="1E3665"/>
                </a:solidFill>
                <a:latin typeface="Trade Gothic Next Cond" panose="020F0502020204030204" pitchFamily="34" charset="0"/>
                <a:cs typeface="Trade Gothic Next Cond" panose="020F0502020204030204" pitchFamily="34" charset="0"/>
              </a:rPr>
              <a:t> Invited Talk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377169-7FD9-CD8C-B062-D4D933373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032" y="1692328"/>
            <a:ext cx="6404173" cy="1450047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3200" b="1" dirty="0">
                <a:solidFill>
                  <a:srgbClr val="027FA3"/>
                </a:solidFill>
                <a:latin typeface="Trade Gothic Next Cond" panose="020F0502020204030204" pitchFamily="34" charset="0"/>
                <a:cs typeface="Trade Gothic Next Cond" panose="020F0502020204030204" pitchFamily="34" charset="0"/>
              </a:rPr>
              <a:t>Prof. Shahriar Hossain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lang="en-US" sz="1600" dirty="0">
                <a:solidFill>
                  <a:srgbClr val="027FA3"/>
                </a:solidFill>
                <a:latin typeface="Trade Gothic Next" panose="020B0503040303020004" pitchFamily="34" charset="0"/>
                <a:cs typeface="Calibri" panose="020F0502020204030204" pitchFamily="34" charset="0"/>
              </a:rPr>
              <a:t>University of Queensland</a:t>
            </a:r>
          </a:p>
          <a:p>
            <a:pPr algn="l">
              <a:spcBef>
                <a:spcPts val="0"/>
              </a:spcBef>
            </a:pPr>
            <a:r>
              <a:rPr lang="en-US" sz="1600" dirty="0">
                <a:solidFill>
                  <a:srgbClr val="027FA3"/>
                </a:solidFill>
                <a:latin typeface="Trade Gothic Next" panose="020B0503040303020004" pitchFamily="34" charset="0"/>
                <a:cs typeface="Calibri" panose="020F0502020204030204" pitchFamily="34" charset="0"/>
              </a:rPr>
              <a:t>School of Mechanical and Mining Engineering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694624F-4F47-EEFA-7E26-60883F99ADE1}"/>
              </a:ext>
            </a:extLst>
          </p:cNvPr>
          <p:cNvSpPr txBox="1">
            <a:spLocks/>
          </p:cNvSpPr>
          <p:nvPr/>
        </p:nvSpPr>
        <p:spPr>
          <a:xfrm>
            <a:off x="738032" y="2854465"/>
            <a:ext cx="5862813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lang="en-US" sz="1600" b="1" dirty="0">
                <a:solidFill>
                  <a:srgbClr val="1E3665"/>
                </a:solidFill>
                <a:latin typeface="Trade Gothic Next" panose="020B0503040303020004" pitchFamily="34" charset="0"/>
              </a:rPr>
              <a:t>Topic:</a:t>
            </a:r>
            <a:r>
              <a:rPr lang="en-US" sz="1600" dirty="0">
                <a:solidFill>
                  <a:srgbClr val="1E3665"/>
                </a:solidFill>
                <a:latin typeface="Trade Gothic Next" panose="020B0503040303020004" pitchFamily="34" charset="0"/>
              </a:rPr>
              <a:t> Materials Space-Tectonics: A New Paradigm for Designing Next-Generation </a:t>
            </a:r>
            <a:r>
              <a:rPr lang="en-US" sz="1600" dirty="0" err="1">
                <a:solidFill>
                  <a:srgbClr val="1E3665"/>
                </a:solidFill>
                <a:latin typeface="Trade Gothic Next" panose="020B0503040303020004" pitchFamily="34" charset="0"/>
              </a:rPr>
              <a:t>Nanoporous</a:t>
            </a:r>
            <a:r>
              <a:rPr lang="en-US" sz="1600" dirty="0">
                <a:solidFill>
                  <a:srgbClr val="1E3665"/>
                </a:solidFill>
                <a:latin typeface="Trade Gothic Next" panose="020B0503040303020004" pitchFamily="34" charset="0"/>
              </a:rPr>
              <a:t> Materials for Energy and Biomedical Applications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2DF82D-96D0-701A-DA7B-7068C65624C6}"/>
              </a:ext>
            </a:extLst>
          </p:cNvPr>
          <p:cNvSpPr txBox="1"/>
          <p:nvPr/>
        </p:nvSpPr>
        <p:spPr>
          <a:xfrm>
            <a:off x="738032" y="3716942"/>
            <a:ext cx="5160448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700" b="1" dirty="0">
                <a:solidFill>
                  <a:srgbClr val="1E3665"/>
                </a:solidFill>
                <a:latin typeface="Trade Gothic Next" panose="020B0503040303020004" pitchFamily="34" charset="0"/>
              </a:rPr>
              <a:t>November 25, 11AM-12PM</a:t>
            </a:r>
          </a:p>
          <a:p>
            <a:pPr>
              <a:spcAft>
                <a:spcPts val="300"/>
              </a:spcAft>
            </a:pPr>
            <a:r>
              <a:rPr lang="en-US" dirty="0">
                <a:latin typeface="Trade Gothic Next" panose="020B0503040303020004" pitchFamily="34" charset="0"/>
              </a:rPr>
              <a:t>Lassonde Mining Building (MB)</a:t>
            </a:r>
          </a:p>
          <a:p>
            <a:r>
              <a:rPr lang="en-US" dirty="0">
                <a:latin typeface="Trade Gothic Next" panose="020B0503040303020004" pitchFamily="34" charset="0"/>
              </a:rPr>
              <a:t>Room 101</a:t>
            </a:r>
          </a:p>
        </p:txBody>
      </p:sp>
      <p:pic>
        <p:nvPicPr>
          <p:cNvPr id="8" name="Picture 7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7015FD53-F8A9-1D73-5DA9-2747FD434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88" y="4950419"/>
            <a:ext cx="3839308" cy="118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147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46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Trade Gothic Next</vt:lpstr>
      <vt:lpstr>Trade Gothic Next Cond</vt:lpstr>
      <vt:lpstr>Office Theme</vt:lpstr>
      <vt:lpstr>MSE-BioMC Invited Talk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MSE Distinguished Seminar</dc:title>
  <dc:creator>Elisabeth Jong</dc:creator>
  <cp:lastModifiedBy>Elisabeth Jong</cp:lastModifiedBy>
  <cp:revision>7</cp:revision>
  <dcterms:created xsi:type="dcterms:W3CDTF">2024-11-19T18:10:51Z</dcterms:created>
  <dcterms:modified xsi:type="dcterms:W3CDTF">2024-11-20T15:23:26Z</dcterms:modified>
</cp:coreProperties>
</file>